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General (Inorganic ) Chemistry </a:t>
            </a:r>
            <a:r>
              <a:rPr lang="ar-IQ" sz="2200" b="1" dirty="0" smtClean="0"/>
              <a:t>الكيمياء العامة (اللاعضوية)</a:t>
            </a:r>
            <a:br>
              <a:rPr lang="ar-IQ" sz="2200" b="1" dirty="0" smtClean="0"/>
            </a:br>
            <a:r>
              <a:rPr lang="ar-IQ" sz="2200" b="1" dirty="0" smtClean="0"/>
              <a:t>المرحلة الاولى-الفصل الاول / أ.م.د.عباس شبيب</a:t>
            </a:r>
            <a:r>
              <a:rPr lang="ar-IQ" b="1" dirty="0" smtClean="0"/>
              <a:t> </a:t>
            </a:r>
            <a:r>
              <a:rPr lang="ar-IQ" sz="2200" b="1" dirty="0" smtClean="0"/>
              <a:t>حسن</a:t>
            </a:r>
            <a:endParaRPr lang="ar-IQ" sz="2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49" y="1066800"/>
            <a:ext cx="550110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47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686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3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1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8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85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21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1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Formata-BoldCondensed"/>
              </a:rPr>
              <a:t>1</a:t>
            </a:r>
            <a:endParaRPr lang="ar-IQ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52" y="0"/>
            <a:ext cx="4220547" cy="9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1"/>
            <a:ext cx="4191000" cy="8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48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0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9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86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0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37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0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General (Inorganic ) Chemistry الكيمياء العامة (اللاعضوية) المرحلة الاولى-الفصل الاول / أ.م.د.عباس شبيب حسن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(Inorganic ) Chemistry الكيمياء العامة (اللاعضوية) المرحلة الاولى-الفصل الاول / أ.م.د.عباس شبيب حسن</dc:title>
  <dc:creator>NS</dc:creator>
  <cp:lastModifiedBy>NS</cp:lastModifiedBy>
  <cp:revision>1</cp:revision>
  <dcterms:created xsi:type="dcterms:W3CDTF">2006-08-16T00:00:00Z</dcterms:created>
  <dcterms:modified xsi:type="dcterms:W3CDTF">2019-10-07T03:27:46Z</dcterms:modified>
</cp:coreProperties>
</file>